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6"/>
  </p:sldMasterIdLst>
  <p:sldIdLst>
    <p:sldId id="260" r:id="rId27"/>
    <p:sldId id="262" r:id="rId28"/>
    <p:sldId id="26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91"/>
    <a:srgbClr val="F7F7F7"/>
    <a:srgbClr val="A7FFE8"/>
    <a:srgbClr val="FFFFCC"/>
    <a:srgbClr val="996600"/>
    <a:srgbClr val="F3DEC9"/>
    <a:srgbClr val="00F2B3"/>
    <a:srgbClr val="00E6AA"/>
    <a:srgbClr val="EFD1B3"/>
    <a:srgbClr val="E6B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203" autoAdjust="0"/>
  </p:normalViewPr>
  <p:slideViewPr>
    <p:cSldViewPr>
      <p:cViewPr>
        <p:scale>
          <a:sx n="100" d="100"/>
          <a:sy n="100" d="100"/>
        </p:scale>
        <p:origin x="-552" y="-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Master" Target="slideMasters/slideMaster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21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customXml" Target="../customXml/item20.xml"/><Relationship Id="rId29" Type="http://schemas.openxmlformats.org/officeDocument/2006/relationships/slide" Target="slides/slide3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2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1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4/14/2017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.xml"/><Relationship Id="rId13" Type="http://schemas.openxmlformats.org/officeDocument/2006/relationships/image" Target="../media/image8.png"/><Relationship Id="rId18" Type="http://schemas.openxmlformats.org/officeDocument/2006/relationships/image" Target="../media/image4.png"/><Relationship Id="rId3" Type="http://schemas.openxmlformats.org/officeDocument/2006/relationships/customXml" Target="../../customXml/item1.xml"/><Relationship Id="rId7" Type="http://schemas.openxmlformats.org/officeDocument/2006/relationships/customXml" Target="../../customXml/item25.xml"/><Relationship Id="rId12" Type="http://schemas.openxmlformats.org/officeDocument/2006/relationships/image" Target="../media/image7.png"/><Relationship Id="rId17" Type="http://schemas.openxmlformats.org/officeDocument/2006/relationships/image" Target="../media/image3.jpg"/><Relationship Id="rId2" Type="http://schemas.openxmlformats.org/officeDocument/2006/relationships/customXml" Target="../../customXml/item2.xml"/><Relationship Id="rId16" Type="http://schemas.openxmlformats.org/officeDocument/2006/relationships/image" Target="../media/image11.jpeg"/><Relationship Id="rId1" Type="http://schemas.openxmlformats.org/officeDocument/2006/relationships/customXml" Target="../../customXml/item3.xml"/><Relationship Id="rId6" Type="http://schemas.openxmlformats.org/officeDocument/2006/relationships/customXml" Target="../../customXml/item17.xml"/><Relationship Id="rId11" Type="http://schemas.openxmlformats.org/officeDocument/2006/relationships/image" Target="../media/image6.png"/><Relationship Id="rId5" Type="http://schemas.openxmlformats.org/officeDocument/2006/relationships/customXml" Target="../../customXml/item9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customXml" Target="../../customXml/item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customXml" Target="../../customXml/item20.xml"/><Relationship Id="rId7" Type="http://schemas.openxmlformats.org/officeDocument/2006/relationships/customXml" Target="../../customXml/item24.xml"/><Relationship Id="rId12" Type="http://schemas.openxmlformats.org/officeDocument/2006/relationships/image" Target="../media/image8.png"/><Relationship Id="rId17" Type="http://schemas.openxmlformats.org/officeDocument/2006/relationships/image" Target="../media/image4.png"/><Relationship Id="rId2" Type="http://schemas.openxmlformats.org/officeDocument/2006/relationships/customXml" Target="../../customXml/item19.xml"/><Relationship Id="rId16" Type="http://schemas.openxmlformats.org/officeDocument/2006/relationships/image" Target="../media/image3.jpg"/><Relationship Id="rId1" Type="http://schemas.openxmlformats.org/officeDocument/2006/relationships/customXml" Target="../../customXml/item18.xml"/><Relationship Id="rId6" Type="http://schemas.openxmlformats.org/officeDocument/2006/relationships/customXml" Target="../../customXml/item23.xml"/><Relationship Id="rId11" Type="http://schemas.openxmlformats.org/officeDocument/2006/relationships/image" Target="../media/image7.png"/><Relationship Id="rId5" Type="http://schemas.openxmlformats.org/officeDocument/2006/relationships/customXml" Target="../../customXml/item22.xml"/><Relationship Id="rId1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customXml" Target="../../customXml/item2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00" y="2819400"/>
            <a:ext cx="7010400" cy="685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0" y="504092"/>
            <a:ext cx="9144000" cy="162950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2126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C491"/>
                </a:solidFill>
                <a:latin typeface="MS Reference Sans Serif" panose="020B0604030504040204" pitchFamily="34" charset="0"/>
              </a:rPr>
              <a:t>G.ro.me</a:t>
            </a:r>
            <a:endParaRPr lang="en-US" sz="3600" b="1" dirty="0">
              <a:solidFill>
                <a:srgbClr val="00C49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3000" y="297735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Start Date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5" name="DatePicker"/>
          <p:cNvGrpSpPr/>
          <p:nvPr>
            <p:custDataLst>
              <p:custData r:id="rId1"/>
            </p:custDataLst>
          </p:nvPr>
        </p:nvGrpSpPr>
        <p:grpSpPr>
          <a:xfrm>
            <a:off x="2438400" y="3032331"/>
            <a:ext cx="1600200" cy="228600"/>
            <a:chOff x="3790801" y="3347719"/>
            <a:chExt cx="969299" cy="228600"/>
          </a:xfrm>
        </p:grpSpPr>
        <p:sp>
          <p:nvSpPr>
            <p:cNvPr id="128" name="Content"/>
            <p:cNvSpPr>
              <a:spLocks/>
            </p:cNvSpPr>
            <p:nvPr/>
          </p:nvSpPr>
          <p:spPr>
            <a:xfrm>
              <a:off x="3790801" y="3347719"/>
              <a:ext cx="80536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04/ 14 /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17   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29" name="Icon" descr="C:\Users\t-dantay\Documents\First24\calendar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758" y="3347719"/>
              <a:ext cx="136342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/>
          <p:cNvSpPr txBox="1"/>
          <p:nvPr/>
        </p:nvSpPr>
        <p:spPr>
          <a:xfrm>
            <a:off x="4267199" y="2977354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Meals Per Day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Content"/>
          <p:cNvSpPr/>
          <p:nvPr/>
        </p:nvSpPr>
        <p:spPr>
          <a:xfrm>
            <a:off x="5943599" y="3032331"/>
            <a:ext cx="533401" cy="22859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/>
          <p:cNvSpPr/>
          <p:nvPr>
            <p:custDataLst>
              <p:custData r:id="rId2"/>
            </p:custDataLst>
          </p:nvPr>
        </p:nvSpPr>
        <p:spPr>
          <a:xfrm>
            <a:off x="6781799" y="2977355"/>
            <a:ext cx="1066801" cy="338554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</a:t>
            </a:r>
            <a:endParaRPr lang="en-US" sz="1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8600" y="1216968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Weekly Menu &amp; Grocery planner</a:t>
            </a:r>
            <a:endParaRPr lang="en-US" sz="9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" name="Rectangle 2"/>
          <p:cNvSpPr/>
          <p:nvPr/>
        </p:nvSpPr>
        <p:spPr>
          <a:xfrm>
            <a:off x="99957" y="746282"/>
            <a:ext cx="8986202" cy="60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4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3302993269"/>
              </p:ext>
            </p:extLst>
          </p:nvPr>
        </p:nvGraphicFramePr>
        <p:xfrm>
          <a:off x="1905002" y="1905000"/>
          <a:ext cx="7010394" cy="35947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598"/>
                <a:gridCol w="1329337"/>
                <a:gridCol w="759203"/>
                <a:gridCol w="759203"/>
                <a:gridCol w="759203"/>
                <a:gridCol w="759203"/>
                <a:gridCol w="828222"/>
                <a:gridCol w="828222"/>
                <a:gridCol w="759203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Meal Type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THUR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800767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Rectangle 86"/>
          <p:cNvSpPr/>
          <p:nvPr/>
        </p:nvSpPr>
        <p:spPr>
          <a:xfrm>
            <a:off x="152400" y="685800"/>
            <a:ext cx="8796530" cy="381000"/>
          </a:xfrm>
          <a:prstGeom prst="rect">
            <a:avLst/>
          </a:prstGeom>
          <a:solidFill>
            <a:srgbClr val="00C49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52400" y="685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G.ro.me</a:t>
            </a:r>
            <a:endParaRPr lang="en-US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152399" y="1905000"/>
            <a:ext cx="1682103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Add Meal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6" name="Content"/>
          <p:cNvSpPr/>
          <p:nvPr>
            <p:custDataLst>
              <p:custData r:id="rId4"/>
            </p:custDataLst>
          </p:nvPr>
        </p:nvSpPr>
        <p:spPr>
          <a:xfrm>
            <a:off x="149677" y="2514600"/>
            <a:ext cx="1684826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Generate Groceries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/>
          <p:cNvSpPr/>
          <p:nvPr>
            <p:custDataLst>
              <p:custData r:id="rId5"/>
            </p:custDataLst>
          </p:nvPr>
        </p:nvSpPr>
        <p:spPr>
          <a:xfrm>
            <a:off x="152399" y="2209800"/>
            <a:ext cx="1682103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Save Menu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2400" y="1143000"/>
            <a:ext cx="8796530" cy="685800"/>
            <a:chOff x="152400" y="1143000"/>
            <a:chExt cx="8796530" cy="685800"/>
          </a:xfrm>
          <a:blipFill>
            <a:blip r:embed="rId16"/>
            <a:tile tx="0" ty="0" sx="100000" sy="100000" flip="none" algn="tl"/>
          </a:blipFill>
        </p:grpSpPr>
        <p:sp>
          <p:nvSpPr>
            <p:cNvPr id="60" name="Rectangle 59"/>
            <p:cNvSpPr/>
            <p:nvPr/>
          </p:nvSpPr>
          <p:spPr>
            <a:xfrm>
              <a:off x="152400" y="1143000"/>
              <a:ext cx="8796530" cy="685800"/>
            </a:xfrm>
            <a:prstGeom prst="rect">
              <a:avLst/>
            </a:prstGeom>
            <a:blipFill dpi="0" rotWithShape="1">
              <a:blip r:embed="rId17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215743" y="1369368"/>
              <a:ext cx="1731302" cy="230832"/>
              <a:chOff x="228600" y="1750368"/>
              <a:chExt cx="1731302" cy="230832"/>
            </a:xfrm>
            <a:grpFill/>
          </p:grpSpPr>
          <p:sp>
            <p:nvSpPr>
              <p:cNvPr id="62" name="TextBox 61"/>
              <p:cNvSpPr txBox="1"/>
              <p:nvPr/>
            </p:nvSpPr>
            <p:spPr>
              <a:xfrm>
                <a:off x="228600" y="1750368"/>
                <a:ext cx="13716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Start Date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3" name="DatePicker"/>
              <p:cNvGrpSpPr/>
              <p:nvPr>
                <p:custDataLst>
                  <p:custData r:id="rId8"/>
                </p:custDataLst>
              </p:nvPr>
            </p:nvGrpSpPr>
            <p:grpSpPr>
              <a:xfrm>
                <a:off x="990600" y="1751484"/>
                <a:ext cx="969302" cy="228600"/>
                <a:chOff x="3790801" y="3347719"/>
                <a:chExt cx="969299" cy="228600"/>
              </a:xfrm>
              <a:grpFill/>
            </p:grpSpPr>
            <p:sp>
              <p:nvSpPr>
                <p:cNvPr id="66" name="Content"/>
                <p:cNvSpPr/>
                <p:nvPr/>
              </p:nvSpPr>
              <p:spPr>
                <a:xfrm>
                  <a:off x="3790801" y="3347719"/>
                  <a:ext cx="698655" cy="228600"/>
                </a:xfrm>
                <a:prstGeom prst="rect">
                  <a:avLst/>
                </a:prstGeom>
                <a:noFill/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0" rtlCol="0" anchor="ctr"/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04/ 14 / </a:t>
                  </a:r>
                  <a:r>
                    <a:rPr lang="en-US" sz="8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17</a:t>
                  </a:r>
                  <a:r>
                    <a:rPr lang="en-US" sz="12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   </a:t>
                  </a:r>
                  <a:endParaRPr lang="en-US" sz="1200" dirty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5017" y="3347719"/>
                  <a:ext cx="225083" cy="228600"/>
                </a:xfrm>
                <a:prstGeom prst="rect">
                  <a:avLst/>
                </a:prstGeom>
                <a:grpFill/>
                <a:extLst/>
              </p:spPr>
            </p:pic>
          </p:grpSp>
        </p:grpSp>
      </p:grpSp>
      <p:sp>
        <p:nvSpPr>
          <p:cNvPr id="86" name="Content"/>
          <p:cNvSpPr/>
          <p:nvPr>
            <p:custDataLst>
              <p:custData r:id="rId6"/>
            </p:custDataLst>
          </p:nvPr>
        </p:nvSpPr>
        <p:spPr>
          <a:xfrm>
            <a:off x="1371600" y="3504396"/>
            <a:ext cx="386703" cy="2294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rgbClr val="00C491"/>
                </a:solidFill>
                <a:latin typeface="Segoe UI" pitchFamily="34" charset="0"/>
                <a:cs typeface="Segoe UI" pitchFamily="34" charset="0"/>
              </a:rPr>
              <a:t>Go</a:t>
            </a:r>
            <a:endParaRPr lang="en-US" sz="900" b="1" dirty="0">
              <a:solidFill>
                <a:srgbClr val="00C491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52399" y="2819400"/>
            <a:ext cx="1682103" cy="1143000"/>
            <a:chOff x="346819" y="1622043"/>
            <a:chExt cx="1682103" cy="1143000"/>
          </a:xfrm>
        </p:grpSpPr>
        <p:sp>
          <p:nvSpPr>
            <p:cNvPr id="91" name="Background"/>
            <p:cNvSpPr/>
            <p:nvPr/>
          </p:nvSpPr>
          <p:spPr>
            <a:xfrm>
              <a:off x="346819" y="1622043"/>
              <a:ext cx="1682103" cy="1143000"/>
            </a:xfrm>
            <a:prstGeom prst="rect">
              <a:avLst/>
            </a:prstGeom>
            <a:solidFill>
              <a:srgbClr val="00C491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2" name="Title"/>
            <p:cNvSpPr txBox="1"/>
            <p:nvPr/>
          </p:nvSpPr>
          <p:spPr>
            <a:xfrm>
              <a:off x="346820" y="1698243"/>
              <a:ext cx="1601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Search Dishes</a:t>
              </a:r>
              <a:endParaRPr lang="en-US" sz="105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423020" y="2307039"/>
              <a:ext cx="1026541" cy="229404"/>
              <a:chOff x="-502542" y="2513796"/>
              <a:chExt cx="1026541" cy="229404"/>
            </a:xfrm>
          </p:grpSpPr>
          <p:sp>
            <p:nvSpPr>
              <p:cNvPr id="98" name="Content"/>
              <p:cNvSpPr>
                <a:spLocks/>
              </p:cNvSpPr>
              <p:nvPr/>
            </p:nvSpPr>
            <p:spPr bwMode="auto">
              <a:xfrm>
                <a:off x="-502542" y="2513796"/>
                <a:ext cx="1026541" cy="22940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kern="0" dirty="0" smtClean="0">
                    <a:solidFill>
                      <a:srgbClr val="232323"/>
                    </a:solidFill>
                    <a:latin typeface="Segoe"/>
                  </a:rPr>
                  <a:t>Select</a:t>
                </a: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99" name="DownArrow"/>
              <p:cNvSpPr>
                <a:spLocks/>
              </p:cNvSpPr>
              <p:nvPr/>
            </p:nvSpPr>
            <p:spPr bwMode="auto">
              <a:xfrm rot="5400000">
                <a:off x="419527" y="2598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97" name="Apps"/>
            <p:cNvSpPr txBox="1"/>
            <p:nvPr/>
          </p:nvSpPr>
          <p:spPr>
            <a:xfrm>
              <a:off x="427291" y="2079243"/>
              <a:ext cx="67207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Meal Type</a:t>
              </a:r>
              <a:endParaRPr lang="en-US" sz="90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0" name="Content"/>
          <p:cNvSpPr/>
          <p:nvPr>
            <p:custDataLst>
              <p:custData r:id="rId7"/>
            </p:custDataLst>
          </p:nvPr>
        </p:nvSpPr>
        <p:spPr>
          <a:xfrm>
            <a:off x="1327072" y="3504396"/>
            <a:ext cx="394890" cy="2294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rgbClr val="00C491"/>
                </a:solidFill>
                <a:latin typeface="Segoe UI" pitchFamily="34" charset="0"/>
                <a:cs typeface="Segoe UI" pitchFamily="34" charset="0"/>
              </a:rPr>
              <a:t>Go</a:t>
            </a:r>
            <a:endParaRPr lang="en-US" sz="900" b="1" dirty="0">
              <a:solidFill>
                <a:srgbClr val="00C49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" name="Rectangle 2"/>
          <p:cNvSpPr/>
          <p:nvPr/>
        </p:nvSpPr>
        <p:spPr>
          <a:xfrm>
            <a:off x="99957" y="746282"/>
            <a:ext cx="8986202" cy="60668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4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3567255465"/>
              </p:ext>
            </p:extLst>
          </p:nvPr>
        </p:nvGraphicFramePr>
        <p:xfrm>
          <a:off x="1905002" y="1905000"/>
          <a:ext cx="7010394" cy="35947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598"/>
                <a:gridCol w="1329337"/>
                <a:gridCol w="759203"/>
                <a:gridCol w="759203"/>
                <a:gridCol w="759203"/>
                <a:gridCol w="759203"/>
                <a:gridCol w="828222"/>
                <a:gridCol w="828222"/>
                <a:gridCol w="759203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Meal Type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THUR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800767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>
                          <a:solidFill>
                            <a:srgbClr val="FF0000"/>
                          </a:solidFill>
                          <a:latin typeface="Berlin Sans FB" panose="020E0602020502020306" pitchFamily="34" charset="0"/>
                        </a:rPr>
                        <a:t>X</a:t>
                      </a:r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Rectangle 86"/>
          <p:cNvSpPr/>
          <p:nvPr/>
        </p:nvSpPr>
        <p:spPr>
          <a:xfrm>
            <a:off x="152400" y="685800"/>
            <a:ext cx="8796530" cy="381000"/>
          </a:xfrm>
          <a:prstGeom prst="rect">
            <a:avLst/>
          </a:prstGeom>
          <a:solidFill>
            <a:srgbClr val="00C49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52400" y="685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G.ro.me</a:t>
            </a:r>
            <a:endParaRPr lang="en-US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2399" y="2819400"/>
            <a:ext cx="1682103" cy="1143000"/>
            <a:chOff x="346819" y="1622043"/>
            <a:chExt cx="1682103" cy="1143000"/>
          </a:xfrm>
        </p:grpSpPr>
        <p:sp>
          <p:nvSpPr>
            <p:cNvPr id="68" name="Background"/>
            <p:cNvSpPr/>
            <p:nvPr/>
          </p:nvSpPr>
          <p:spPr>
            <a:xfrm>
              <a:off x="346819" y="1622043"/>
              <a:ext cx="1682103" cy="1143000"/>
            </a:xfrm>
            <a:prstGeom prst="rect">
              <a:avLst/>
            </a:prstGeom>
            <a:solidFill>
              <a:srgbClr val="00C491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Title"/>
            <p:cNvSpPr txBox="1"/>
            <p:nvPr/>
          </p:nvSpPr>
          <p:spPr>
            <a:xfrm>
              <a:off x="346820" y="1698243"/>
              <a:ext cx="1601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Search Dishes</a:t>
              </a:r>
              <a:endParaRPr lang="en-US" sz="105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423020" y="2307039"/>
              <a:ext cx="1026541" cy="229404"/>
              <a:chOff x="-502542" y="2513796"/>
              <a:chExt cx="1026541" cy="229404"/>
            </a:xfrm>
          </p:grpSpPr>
          <p:sp>
            <p:nvSpPr>
              <p:cNvPr id="79" name="Content"/>
              <p:cNvSpPr>
                <a:spLocks/>
              </p:cNvSpPr>
              <p:nvPr/>
            </p:nvSpPr>
            <p:spPr bwMode="auto">
              <a:xfrm>
                <a:off x="-502542" y="2513796"/>
                <a:ext cx="1026541" cy="229404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kern="0" dirty="0" smtClean="0">
                    <a:solidFill>
                      <a:srgbClr val="232323"/>
                    </a:solidFill>
                    <a:latin typeface="Segoe"/>
                  </a:rPr>
                  <a:t>Select</a:t>
                </a: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80" name="DownArrow"/>
              <p:cNvSpPr>
                <a:spLocks/>
              </p:cNvSpPr>
              <p:nvPr/>
            </p:nvSpPr>
            <p:spPr bwMode="auto">
              <a:xfrm rot="5400000">
                <a:off x="419527" y="2598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78" name="Apps"/>
            <p:cNvSpPr txBox="1"/>
            <p:nvPr/>
          </p:nvSpPr>
          <p:spPr>
            <a:xfrm>
              <a:off x="427291" y="2079243"/>
              <a:ext cx="67207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Meal Type</a:t>
              </a:r>
              <a:endParaRPr lang="en-US" sz="90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152399" y="1905000"/>
            <a:ext cx="1682103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Add Meal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6" name="Content"/>
          <p:cNvSpPr/>
          <p:nvPr>
            <p:custDataLst>
              <p:custData r:id="rId4"/>
            </p:custDataLst>
          </p:nvPr>
        </p:nvSpPr>
        <p:spPr>
          <a:xfrm>
            <a:off x="149677" y="2514600"/>
            <a:ext cx="1684826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Generate Groceries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57" name="Content"/>
          <p:cNvSpPr/>
          <p:nvPr>
            <p:custDataLst>
              <p:custData r:id="rId5"/>
            </p:custDataLst>
          </p:nvPr>
        </p:nvSpPr>
        <p:spPr>
          <a:xfrm>
            <a:off x="152399" y="2209800"/>
            <a:ext cx="1682103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Save Menu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52400" y="1143000"/>
            <a:ext cx="8796530" cy="685800"/>
            <a:chOff x="152400" y="1143000"/>
            <a:chExt cx="8796530" cy="685800"/>
          </a:xfrm>
          <a:blipFill>
            <a:blip r:embed="rId15"/>
            <a:tile tx="0" ty="0" sx="100000" sy="100000" flip="none" algn="tl"/>
          </a:blipFill>
        </p:grpSpPr>
        <p:sp>
          <p:nvSpPr>
            <p:cNvPr id="60" name="Rectangle 59"/>
            <p:cNvSpPr/>
            <p:nvPr/>
          </p:nvSpPr>
          <p:spPr>
            <a:xfrm>
              <a:off x="152400" y="1143000"/>
              <a:ext cx="8796530" cy="685800"/>
            </a:xfrm>
            <a:prstGeom prst="rect">
              <a:avLst/>
            </a:prstGeom>
            <a:blipFill dpi="0" rotWithShape="1">
              <a:blip r:embed="rId16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215743" y="1369368"/>
              <a:ext cx="1731302" cy="230832"/>
              <a:chOff x="228600" y="1750368"/>
              <a:chExt cx="1731302" cy="230832"/>
            </a:xfrm>
            <a:grpFill/>
          </p:grpSpPr>
          <p:sp>
            <p:nvSpPr>
              <p:cNvPr id="62" name="TextBox 61"/>
              <p:cNvSpPr txBox="1"/>
              <p:nvPr/>
            </p:nvSpPr>
            <p:spPr>
              <a:xfrm>
                <a:off x="228600" y="1750368"/>
                <a:ext cx="13716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bg1"/>
                    </a:solidFill>
                  </a:rPr>
                  <a:t>Start Date</a:t>
                </a:r>
                <a:endParaRPr lang="en-US" sz="9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3" name="DatePicker"/>
              <p:cNvGrpSpPr/>
              <p:nvPr>
                <p:custDataLst>
                  <p:custData r:id="rId7"/>
                </p:custDataLst>
              </p:nvPr>
            </p:nvGrpSpPr>
            <p:grpSpPr>
              <a:xfrm>
                <a:off x="990600" y="1751484"/>
                <a:ext cx="969302" cy="228600"/>
                <a:chOff x="3790801" y="3347719"/>
                <a:chExt cx="969299" cy="228600"/>
              </a:xfrm>
              <a:grpFill/>
            </p:grpSpPr>
            <p:sp>
              <p:nvSpPr>
                <p:cNvPr id="66" name="Content"/>
                <p:cNvSpPr/>
                <p:nvPr/>
              </p:nvSpPr>
              <p:spPr>
                <a:xfrm>
                  <a:off x="3790801" y="3347719"/>
                  <a:ext cx="698655" cy="228600"/>
                </a:xfrm>
                <a:prstGeom prst="rect">
                  <a:avLst/>
                </a:prstGeom>
                <a:noFill/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0" rtlCol="0" anchor="ctr"/>
                <a:lstStyle/>
                <a:p>
                  <a:r>
                    <a:rPr lang="en-US" sz="8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04/ 14 / </a:t>
                  </a:r>
                  <a:r>
                    <a:rPr lang="en-US" sz="8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17</a:t>
                  </a:r>
                  <a:r>
                    <a:rPr lang="en-US" sz="1200" dirty="0" smtClean="0">
                      <a:solidFill>
                        <a:schemeClr val="bg1"/>
                      </a:solidFill>
                      <a:latin typeface="Segoe UI" pitchFamily="34" charset="0"/>
                      <a:cs typeface="Segoe UI" pitchFamily="34" charset="0"/>
                    </a:rPr>
                    <a:t>   </a:t>
                  </a:r>
                  <a:endParaRPr lang="en-US" sz="1200" dirty="0">
                    <a:solidFill>
                      <a:schemeClr val="bg1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76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5017" y="3347719"/>
                  <a:ext cx="225083" cy="228600"/>
                </a:xfrm>
                <a:prstGeom prst="rect">
                  <a:avLst/>
                </a:prstGeom>
                <a:grpFill/>
                <a:extLst/>
              </p:spPr>
            </p:pic>
          </p:grpSp>
        </p:grpSp>
      </p:grpSp>
      <p:sp>
        <p:nvSpPr>
          <p:cNvPr id="86" name="Content"/>
          <p:cNvSpPr/>
          <p:nvPr>
            <p:custDataLst>
              <p:custData r:id="rId6"/>
            </p:custDataLst>
          </p:nvPr>
        </p:nvSpPr>
        <p:spPr>
          <a:xfrm>
            <a:off x="1327072" y="3504396"/>
            <a:ext cx="394890" cy="2294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rgbClr val="00C491"/>
                </a:solidFill>
                <a:latin typeface="Segoe UI" pitchFamily="34" charset="0"/>
                <a:cs typeface="Segoe UI" pitchFamily="34" charset="0"/>
              </a:rPr>
              <a:t>Go</a:t>
            </a:r>
            <a:endParaRPr lang="en-US" sz="900" b="1" dirty="0">
              <a:solidFill>
                <a:srgbClr val="00C491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2400" y="3886200"/>
            <a:ext cx="2133600" cy="2286000"/>
            <a:chOff x="152400" y="3733800"/>
            <a:chExt cx="2133600" cy="2286000"/>
          </a:xfrm>
        </p:grpSpPr>
        <p:grpSp>
          <p:nvGrpSpPr>
            <p:cNvPr id="54" name="Group 53"/>
            <p:cNvGrpSpPr/>
            <p:nvPr/>
          </p:nvGrpSpPr>
          <p:grpSpPr>
            <a:xfrm>
              <a:off x="152400" y="3733800"/>
              <a:ext cx="2133600" cy="2286000"/>
              <a:chOff x="7315200" y="3448192"/>
              <a:chExt cx="2133600" cy="2286000"/>
            </a:xfrm>
          </p:grpSpPr>
          <p:sp>
            <p:nvSpPr>
              <p:cNvPr id="56" name="Background"/>
              <p:cNvSpPr/>
              <p:nvPr/>
            </p:nvSpPr>
            <p:spPr>
              <a:xfrm>
                <a:off x="7315200" y="3448192"/>
                <a:ext cx="1682102" cy="2286000"/>
              </a:xfrm>
              <a:prstGeom prst="rect">
                <a:avLst/>
              </a:prstGeom>
              <a:solidFill>
                <a:srgbClr val="00C49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391400" y="3514796"/>
                <a:ext cx="2057400" cy="2092452"/>
                <a:chOff x="7391400" y="3276600"/>
                <a:chExt cx="2057400" cy="2092452"/>
              </a:xfrm>
            </p:grpSpPr>
            <p:sp>
              <p:nvSpPr>
                <p:cNvPr id="64" name="Icon9"/>
                <p:cNvSpPr/>
                <p:nvPr/>
              </p:nvSpPr>
              <p:spPr>
                <a:xfrm>
                  <a:off x="7398507" y="3276600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65" name="Apps"/>
                <p:cNvSpPr txBox="1"/>
                <p:nvPr/>
              </p:nvSpPr>
              <p:spPr>
                <a:xfrm>
                  <a:off x="7711735" y="3307080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1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0" name="Icon9"/>
                <p:cNvSpPr/>
                <p:nvPr/>
              </p:nvSpPr>
              <p:spPr>
                <a:xfrm>
                  <a:off x="7391400" y="3546348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71" name="Apps"/>
                <p:cNvSpPr txBox="1"/>
                <p:nvPr/>
              </p:nvSpPr>
              <p:spPr>
                <a:xfrm>
                  <a:off x="7704628" y="3576828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2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2" name="Icon9"/>
                <p:cNvSpPr/>
                <p:nvPr/>
              </p:nvSpPr>
              <p:spPr>
                <a:xfrm>
                  <a:off x="7391400" y="3851148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73" name="Apps"/>
                <p:cNvSpPr txBox="1"/>
                <p:nvPr/>
              </p:nvSpPr>
              <p:spPr>
                <a:xfrm>
                  <a:off x="7704628" y="3881628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3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" name="Icon9"/>
                <p:cNvSpPr/>
                <p:nvPr/>
              </p:nvSpPr>
              <p:spPr>
                <a:xfrm>
                  <a:off x="7391400" y="4114800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75" name="Apps"/>
                <p:cNvSpPr txBox="1"/>
                <p:nvPr/>
              </p:nvSpPr>
              <p:spPr>
                <a:xfrm>
                  <a:off x="7704628" y="4145280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4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Icon9"/>
                <p:cNvSpPr/>
                <p:nvPr/>
              </p:nvSpPr>
              <p:spPr>
                <a:xfrm>
                  <a:off x="7398507" y="4384548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82" name="Apps"/>
                <p:cNvSpPr txBox="1"/>
                <p:nvPr/>
              </p:nvSpPr>
              <p:spPr>
                <a:xfrm>
                  <a:off x="7711735" y="4415028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4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Icon9"/>
                <p:cNvSpPr/>
                <p:nvPr/>
              </p:nvSpPr>
              <p:spPr>
                <a:xfrm>
                  <a:off x="7391400" y="4648200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84" name="Apps"/>
                <p:cNvSpPr txBox="1"/>
                <p:nvPr/>
              </p:nvSpPr>
              <p:spPr>
                <a:xfrm>
                  <a:off x="7704628" y="4678680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5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5" name="Icon9"/>
                <p:cNvSpPr/>
                <p:nvPr/>
              </p:nvSpPr>
              <p:spPr>
                <a:xfrm>
                  <a:off x="7391400" y="4917948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89" name="Apps"/>
                <p:cNvSpPr txBox="1"/>
                <p:nvPr/>
              </p:nvSpPr>
              <p:spPr>
                <a:xfrm>
                  <a:off x="7704628" y="4948428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6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0" name="Icon9"/>
                <p:cNvSpPr/>
                <p:nvPr/>
              </p:nvSpPr>
              <p:spPr>
                <a:xfrm>
                  <a:off x="7391400" y="5181600"/>
                  <a:ext cx="226968" cy="1874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91" name="Apps"/>
                <p:cNvSpPr txBox="1"/>
                <p:nvPr/>
              </p:nvSpPr>
              <p:spPr>
                <a:xfrm>
                  <a:off x="7704628" y="5212080"/>
                  <a:ext cx="1737065" cy="1231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800" b="1" dirty="0" smtClean="0">
                      <a:solidFill>
                        <a:srgbClr val="FFFFFF"/>
                      </a:solidFill>
                      <a:latin typeface="Segoe UI" pitchFamily="34" charset="0"/>
                      <a:cs typeface="Segoe UI" pitchFamily="34" charset="0"/>
                    </a:rPr>
                    <a:t>Dish 7</a:t>
                  </a:r>
                  <a:endParaRPr lang="en-US" sz="800" b="1" dirty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55" name="Scrollbar"/>
            <p:cNvSpPr/>
            <p:nvPr/>
          </p:nvSpPr>
          <p:spPr bwMode="auto">
            <a:xfrm>
              <a:off x="1630681" y="3962400"/>
              <a:ext cx="45719" cy="4526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78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6BF88BAF-DCE3-4D97-875E-C7D847F01A2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4730393-131E-4B2D-8D1C-07D355B91B63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97EEB9E-5EE0-440D-8B67-459C426B6AA3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4591755A-9BAC-49B7-BA9C-1DFF47286A10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FB2CE236-57A9-4A13-9CDE-96961117215A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DED92CF9-FE8F-4481-862D-70335CD42247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2295AFFF-DA01-4130-B8D1-9A4C51F1C9F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C8014B0A-D6DA-4F17-959B-53C4F1C01169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C063F66F-D1B2-4853-8094-ABBF2A374DF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0E97D1D-DB9A-447C-9EA3-942FB7D4F2A7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CA7182B-275D-4CA6-8188-6E46BBD5FC1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5633AAA-3D0A-4FBD-8A87-F3753BDB75FA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B789FCE3-6A5E-49A1-B441-295E354BA9B5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4047D175-7BCF-4A32-9FB5-8B6494162A09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7465B59F-4971-45A3-9EC6-7AC12868DF9C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8F018EE4-F7FD-490E-B2ED-C1184D58AF6A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C645BD7A-BADE-45AA-825D-EF9CB5B50128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FEF41807-C813-4362-93DF-E0971E0A753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D6DE03B9-A6AF-4C08-8E2D-60EA36F3593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31559A6-0708-4A68-84CA-F9B34625936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2E609C0-37DC-4033-8066-860210707D1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66049EBB-FE60-466D-B068-E89A5C339CC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F625BDFB-253B-4ED4-8299-AB4D26EDEEE5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5F7D9B6-0F22-45F3-8BB6-9CCEC0B4214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E4B22B9-EB52-4571-A00F-1899DE26A99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347</TotalTime>
  <Words>282</Words>
  <Application>Microsoft Office PowerPoint</Application>
  <PresentationFormat>On-screen Show (4:3)</PresentationFormat>
  <Paragraphs>172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Trek</vt:lpstr>
      <vt:lpstr>PowerPoint Presentation</vt:lpstr>
      <vt:lpstr>PowerPoint Presentation</vt:lpstr>
      <vt:lpstr>PowerPoint Presentation</vt:lpstr>
    </vt:vector>
  </TitlesOfParts>
  <Company>The Advisory Board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23</cp:revision>
  <dcterms:created xsi:type="dcterms:W3CDTF">2017-04-14T10:12:47Z</dcterms:created>
  <dcterms:modified xsi:type="dcterms:W3CDTF">2017-04-14T17:37:13Z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